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404" r:id="rId3"/>
    <p:sldId id="397" r:id="rId4"/>
    <p:sldId id="398" r:id="rId5"/>
    <p:sldId id="399" r:id="rId6"/>
    <p:sldId id="400" r:id="rId7"/>
    <p:sldId id="401" r:id="rId8"/>
    <p:sldId id="407" r:id="rId9"/>
  </p:sldIdLst>
  <p:sldSz cx="9144000" cy="5715000" type="screen16x1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79E"/>
    <a:srgbClr val="235591"/>
    <a:srgbClr val="B40000"/>
    <a:srgbClr val="00FF00"/>
    <a:srgbClr val="30DC5D"/>
    <a:srgbClr val="00CC66"/>
    <a:srgbClr val="00CC00"/>
    <a:srgbClr val="EBF2F9"/>
    <a:srgbClr val="F7EFEF"/>
    <a:srgbClr val="87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767" autoAdjust="0"/>
  </p:normalViewPr>
  <p:slideViewPr>
    <p:cSldViewPr>
      <p:cViewPr varScale="1">
        <p:scale>
          <a:sx n="101" d="100"/>
          <a:sy n="101" d="100"/>
        </p:scale>
        <p:origin x="-778" y="-8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788"/>
    </p:cViewPr>
  </p:sorterViewPr>
  <p:notesViewPr>
    <p:cSldViewPr>
      <p:cViewPr>
        <p:scale>
          <a:sx n="70" d="100"/>
          <a:sy n="70" d="100"/>
        </p:scale>
        <p:origin x="-4134" y="-3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41659969628386E-2"/>
          <c:y val="3.9475073795099888E-2"/>
          <c:w val="0.89951621034584828"/>
          <c:h val="0.5710658486954840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1.9614417471848285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093528421352178E-2"/>
                  <c:y val="3.2694043859083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9683232284906502E-3"/>
                  <c:y val="-2.48454968082032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Хохловское </c:v>
                </c:pt>
                <c:pt idx="2">
                  <c:v>Култаевское </c:v>
                </c:pt>
                <c:pt idx="3">
                  <c:v>Сылвенское </c:v>
                </c:pt>
                <c:pt idx="4">
                  <c:v>Заболотское </c:v>
                </c:pt>
                <c:pt idx="5">
                  <c:v>Бершетское</c:v>
                </c:pt>
                <c:pt idx="6">
                  <c:v>Кукуштанское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Гамовское </c:v>
                </c:pt>
                <c:pt idx="10">
                  <c:v>Фроловское </c:v>
                </c:pt>
                <c:pt idx="11">
                  <c:v>Юговское </c:v>
                </c:pt>
                <c:pt idx="12">
                  <c:v>Двуреченское </c:v>
                </c:pt>
                <c:pt idx="13">
                  <c:v>Юго-Камское </c:v>
                </c:pt>
                <c:pt idx="14">
                  <c:v>Усть-Качкинское </c:v>
                </c:pt>
                <c:pt idx="15">
                  <c:v>Пальниковское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209.45385507757322</c:v>
                </c:pt>
                <c:pt idx="1">
                  <c:v>139.07775671080933</c:v>
                </c:pt>
                <c:pt idx="2">
                  <c:v>136.55832953340166</c:v>
                </c:pt>
                <c:pt idx="3">
                  <c:v>128.16149807017291</c:v>
                </c:pt>
                <c:pt idx="4">
                  <c:v>118.48721408494522</c:v>
                </c:pt>
                <c:pt idx="5">
                  <c:v>108.31526006925274</c:v>
                </c:pt>
                <c:pt idx="6">
                  <c:v>91.048860399404575</c:v>
                </c:pt>
                <c:pt idx="7">
                  <c:v>87.987241769250772</c:v>
                </c:pt>
                <c:pt idx="8">
                  <c:v>83.435312165641506</c:v>
                </c:pt>
                <c:pt idx="9">
                  <c:v>76.508414945633191</c:v>
                </c:pt>
                <c:pt idx="10">
                  <c:v>73.955145398321449</c:v>
                </c:pt>
                <c:pt idx="11">
                  <c:v>73.5</c:v>
                </c:pt>
                <c:pt idx="12">
                  <c:v>73.279056583511689</c:v>
                </c:pt>
                <c:pt idx="13">
                  <c:v>72.5</c:v>
                </c:pt>
                <c:pt idx="14">
                  <c:v>71.889070871865954</c:v>
                </c:pt>
                <c:pt idx="15">
                  <c:v>42.717098713665806</c:v>
                </c:pt>
                <c:pt idx="16">
                  <c:v>40.89965078475413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1304925594806786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882131247897571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065035487715682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487829834624873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Хохловское </c:v>
                </c:pt>
                <c:pt idx="2">
                  <c:v>Култаевское </c:v>
                </c:pt>
                <c:pt idx="3">
                  <c:v>Сылвенское </c:v>
                </c:pt>
                <c:pt idx="4">
                  <c:v>Заболотское </c:v>
                </c:pt>
                <c:pt idx="5">
                  <c:v>Бершетское</c:v>
                </c:pt>
                <c:pt idx="6">
                  <c:v>Кукуштанское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Гамовское </c:v>
                </c:pt>
                <c:pt idx="10">
                  <c:v>Фроловское </c:v>
                </c:pt>
                <c:pt idx="11">
                  <c:v>Юговское </c:v>
                </c:pt>
                <c:pt idx="12">
                  <c:v>Двуреченское </c:v>
                </c:pt>
                <c:pt idx="13">
                  <c:v>Юго-Камское </c:v>
                </c:pt>
                <c:pt idx="14">
                  <c:v>Усть-Качкинское </c:v>
                </c:pt>
                <c:pt idx="15">
                  <c:v>Пальниковское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72.042038129930816</c:v>
                </c:pt>
                <c:pt idx="1">
                  <c:v>73.328416753740072</c:v>
                </c:pt>
                <c:pt idx="2">
                  <c:v>59.105575330314288</c:v>
                </c:pt>
                <c:pt idx="3">
                  <c:v>54.363316548608708</c:v>
                </c:pt>
                <c:pt idx="4">
                  <c:v>47.8527145769675</c:v>
                </c:pt>
                <c:pt idx="5">
                  <c:v>62.145971420465486</c:v>
                </c:pt>
                <c:pt idx="6">
                  <c:v>58.227172406295566</c:v>
                </c:pt>
                <c:pt idx="7">
                  <c:v>66.664112145871641</c:v>
                </c:pt>
                <c:pt idx="8">
                  <c:v>64.605528989335497</c:v>
                </c:pt>
                <c:pt idx="9">
                  <c:v>64.41017206004021</c:v>
                </c:pt>
                <c:pt idx="10">
                  <c:v>51.909944411043575</c:v>
                </c:pt>
                <c:pt idx="11">
                  <c:v>54.8</c:v>
                </c:pt>
                <c:pt idx="12">
                  <c:v>47.754353192232472</c:v>
                </c:pt>
                <c:pt idx="13">
                  <c:v>46</c:v>
                </c:pt>
                <c:pt idx="14">
                  <c:v>49.746281089022901</c:v>
                </c:pt>
                <c:pt idx="15">
                  <c:v>69.765639880179393</c:v>
                </c:pt>
                <c:pt idx="16">
                  <c:v>42.963768498192287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3.351933533761417E-2"/>
                  <c:y val="-4.0195730202828253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Платошинское </c:v>
                </c:pt>
                <c:pt idx="1">
                  <c:v>Хохловское </c:v>
                </c:pt>
                <c:pt idx="2">
                  <c:v>Култаевское </c:v>
                </c:pt>
                <c:pt idx="3">
                  <c:v>Сылвенское </c:v>
                </c:pt>
                <c:pt idx="4">
                  <c:v>Заболотское </c:v>
                </c:pt>
                <c:pt idx="5">
                  <c:v>Бершетское</c:v>
                </c:pt>
                <c:pt idx="6">
                  <c:v>Кукуштанское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Гамовское </c:v>
                </c:pt>
                <c:pt idx="10">
                  <c:v>Фроловское </c:v>
                </c:pt>
                <c:pt idx="11">
                  <c:v>Юговское </c:v>
                </c:pt>
                <c:pt idx="12">
                  <c:v>Двуреченское </c:v>
                </c:pt>
                <c:pt idx="13">
                  <c:v>Юго-Камское </c:v>
                </c:pt>
                <c:pt idx="14">
                  <c:v>Усть-Качкинское </c:v>
                </c:pt>
                <c:pt idx="15">
                  <c:v>Пальниковское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57.4</c:v>
                </c:pt>
                <c:pt idx="1">
                  <c:v>57.4</c:v>
                </c:pt>
                <c:pt idx="2">
                  <c:v>57.4</c:v>
                </c:pt>
                <c:pt idx="3">
                  <c:v>57.4</c:v>
                </c:pt>
                <c:pt idx="4">
                  <c:v>57.4</c:v>
                </c:pt>
                <c:pt idx="5">
                  <c:v>57.4</c:v>
                </c:pt>
                <c:pt idx="6">
                  <c:v>57.4</c:v>
                </c:pt>
                <c:pt idx="7">
                  <c:v>57.4</c:v>
                </c:pt>
                <c:pt idx="8">
                  <c:v>57.4</c:v>
                </c:pt>
                <c:pt idx="9">
                  <c:v>57.4</c:v>
                </c:pt>
                <c:pt idx="10">
                  <c:v>57.4</c:v>
                </c:pt>
                <c:pt idx="11">
                  <c:v>57.4</c:v>
                </c:pt>
                <c:pt idx="12">
                  <c:v>57.4</c:v>
                </c:pt>
                <c:pt idx="13">
                  <c:v>57.4</c:v>
                </c:pt>
                <c:pt idx="14">
                  <c:v>57.4</c:v>
                </c:pt>
                <c:pt idx="15">
                  <c:v>57.4</c:v>
                </c:pt>
                <c:pt idx="16">
                  <c:v>57.4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38208"/>
        <c:axId val="114239744"/>
      </c:lineChart>
      <c:catAx>
        <c:axId val="11423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14239744"/>
        <c:crosses val="autoZero"/>
        <c:auto val="1"/>
        <c:lblAlgn val="ctr"/>
        <c:lblOffset val="100"/>
        <c:noMultiLvlLbl val="0"/>
      </c:catAx>
      <c:valAx>
        <c:axId val="11423974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423820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077865266839E-2"/>
          <c:y val="0.10920240833721372"/>
          <c:w val="0.90513681102362209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Юговское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Платошинское </c:v>
                </c:pt>
                <c:pt idx="5">
                  <c:v>Култаевское </c:v>
                </c:pt>
                <c:pt idx="6">
                  <c:v>Бершетское</c:v>
                </c:pt>
                <c:pt idx="7">
                  <c:v>Савинское </c:v>
                </c:pt>
                <c:pt idx="8">
                  <c:v>Кондратовское </c:v>
                </c:pt>
                <c:pt idx="9">
                  <c:v>Двуреченское </c:v>
                </c:pt>
                <c:pt idx="10">
                  <c:v>Усть-Качкинское </c:v>
                </c:pt>
                <c:pt idx="11">
                  <c:v>Фроловское </c:v>
                </c:pt>
                <c:pt idx="12">
                  <c:v>Пальниковское </c:v>
                </c:pt>
                <c:pt idx="13">
                  <c:v>Лобановское </c:v>
                </c:pt>
                <c:pt idx="14">
                  <c:v>Кукуштанское </c:v>
                </c:pt>
                <c:pt idx="15">
                  <c:v>Юго-Камское </c:v>
                </c:pt>
                <c:pt idx="16">
                  <c:v>Гамовское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132.14873627003027</c:v>
                </c:pt>
                <c:pt idx="1">
                  <c:v>127.6</c:v>
                </c:pt>
                <c:pt idx="2">
                  <c:v>109.75136671697794</c:v>
                </c:pt>
                <c:pt idx="3">
                  <c:v>106.69357904239985</c:v>
                </c:pt>
                <c:pt idx="4">
                  <c:v>105.97763542389767</c:v>
                </c:pt>
                <c:pt idx="5">
                  <c:v>92.417558398589705</c:v>
                </c:pt>
                <c:pt idx="6">
                  <c:v>92.364762122251406</c:v>
                </c:pt>
                <c:pt idx="7">
                  <c:v>89.805304500839028</c:v>
                </c:pt>
                <c:pt idx="8">
                  <c:v>87.971540067579937</c:v>
                </c:pt>
                <c:pt idx="9">
                  <c:v>87.184658807915824</c:v>
                </c:pt>
                <c:pt idx="10">
                  <c:v>85.115890152849857</c:v>
                </c:pt>
                <c:pt idx="11">
                  <c:v>81.015669804082307</c:v>
                </c:pt>
                <c:pt idx="12">
                  <c:v>75.424762421790263</c:v>
                </c:pt>
                <c:pt idx="13">
                  <c:v>70.869186488832526</c:v>
                </c:pt>
                <c:pt idx="14">
                  <c:v>68.210222954527481</c:v>
                </c:pt>
                <c:pt idx="15">
                  <c:v>66.099999999999994</c:v>
                </c:pt>
                <c:pt idx="16">
                  <c:v>61.651631168955234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1222222222222208E-2"/>
                  <c:y val="5.0979028879157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E-2"/>
                  <c:y val="5.3439995907431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61111111111111E-2"/>
                  <c:y val="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77777777777827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77777777777879E-2"/>
                  <c:y val="4.3596127794336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675E-2"/>
                  <c:y val="4.605709482260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Юговское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Платошинское </c:v>
                </c:pt>
                <c:pt idx="5">
                  <c:v>Култаевское </c:v>
                </c:pt>
                <c:pt idx="6">
                  <c:v>Бершетское</c:v>
                </c:pt>
                <c:pt idx="7">
                  <c:v>Савинское </c:v>
                </c:pt>
                <c:pt idx="8">
                  <c:v>Кондратовское </c:v>
                </c:pt>
                <c:pt idx="9">
                  <c:v>Двуреченское </c:v>
                </c:pt>
                <c:pt idx="10">
                  <c:v>Усть-Качкинское </c:v>
                </c:pt>
                <c:pt idx="11">
                  <c:v>Фроловское </c:v>
                </c:pt>
                <c:pt idx="12">
                  <c:v>Пальниковское </c:v>
                </c:pt>
                <c:pt idx="13">
                  <c:v>Лобановское </c:v>
                </c:pt>
                <c:pt idx="14">
                  <c:v>Кукуштанское </c:v>
                </c:pt>
                <c:pt idx="15">
                  <c:v>Юго-Камское </c:v>
                </c:pt>
                <c:pt idx="16">
                  <c:v>Гамовское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51.575663043806443</c:v>
                </c:pt>
                <c:pt idx="1">
                  <c:v>50.6</c:v>
                </c:pt>
                <c:pt idx="2">
                  <c:v>65.86805929184618</c:v>
                </c:pt>
                <c:pt idx="3">
                  <c:v>40.38779871114729</c:v>
                </c:pt>
                <c:pt idx="4">
                  <c:v>36.092646708389239</c:v>
                </c:pt>
                <c:pt idx="5">
                  <c:v>36.272997277221059</c:v>
                </c:pt>
                <c:pt idx="6">
                  <c:v>44.881709826478925</c:v>
                </c:pt>
                <c:pt idx="7">
                  <c:v>41.119432315970762</c:v>
                </c:pt>
                <c:pt idx="8">
                  <c:v>53.909776933315612</c:v>
                </c:pt>
                <c:pt idx="9">
                  <c:v>38.270898295311703</c:v>
                </c:pt>
                <c:pt idx="10">
                  <c:v>44.015874346720324</c:v>
                </c:pt>
                <c:pt idx="11">
                  <c:v>34.996982931459407</c:v>
                </c:pt>
                <c:pt idx="12">
                  <c:v>55.249374478732271</c:v>
                </c:pt>
                <c:pt idx="13">
                  <c:v>51.811269131132377</c:v>
                </c:pt>
                <c:pt idx="14">
                  <c:v>36.038447898356303</c:v>
                </c:pt>
                <c:pt idx="15">
                  <c:v>22.1</c:v>
                </c:pt>
                <c:pt idx="16">
                  <c:v>46.583245407820129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3.6144685039369975E-2"/>
                  <c:y val="-3.814498893824387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Юговское</c:v>
                </c:pt>
                <c:pt idx="2">
                  <c:v>Хохловское </c:v>
                </c:pt>
                <c:pt idx="3">
                  <c:v>Заболотское </c:v>
                </c:pt>
                <c:pt idx="4">
                  <c:v>Платошинское </c:v>
                </c:pt>
                <c:pt idx="5">
                  <c:v>Култаевское </c:v>
                </c:pt>
                <c:pt idx="6">
                  <c:v>Бершетское</c:v>
                </c:pt>
                <c:pt idx="7">
                  <c:v>Савинское </c:v>
                </c:pt>
                <c:pt idx="8">
                  <c:v>Кондратовское </c:v>
                </c:pt>
                <c:pt idx="9">
                  <c:v>Двуреченское </c:v>
                </c:pt>
                <c:pt idx="10">
                  <c:v>Усть-Качкинское </c:v>
                </c:pt>
                <c:pt idx="11">
                  <c:v>Фроловское </c:v>
                </c:pt>
                <c:pt idx="12">
                  <c:v>Пальниковское </c:v>
                </c:pt>
                <c:pt idx="13">
                  <c:v>Лобановское </c:v>
                </c:pt>
                <c:pt idx="14">
                  <c:v>Кукуштанское </c:v>
                </c:pt>
                <c:pt idx="15">
                  <c:v>Юго-Камское </c:v>
                </c:pt>
                <c:pt idx="16">
                  <c:v>Гамовское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41.7</c:v>
                </c:pt>
                <c:pt idx="1">
                  <c:v>41.7</c:v>
                </c:pt>
                <c:pt idx="2">
                  <c:v>41.7</c:v>
                </c:pt>
                <c:pt idx="3">
                  <c:v>41.7</c:v>
                </c:pt>
                <c:pt idx="4">
                  <c:v>41.7</c:v>
                </c:pt>
                <c:pt idx="5">
                  <c:v>41.7</c:v>
                </c:pt>
                <c:pt idx="6">
                  <c:v>41.7</c:v>
                </c:pt>
                <c:pt idx="7">
                  <c:v>41.7</c:v>
                </c:pt>
                <c:pt idx="8">
                  <c:v>41.7</c:v>
                </c:pt>
                <c:pt idx="9">
                  <c:v>41.7</c:v>
                </c:pt>
                <c:pt idx="10">
                  <c:v>41.7</c:v>
                </c:pt>
                <c:pt idx="11">
                  <c:v>41.7</c:v>
                </c:pt>
                <c:pt idx="12">
                  <c:v>41.7</c:v>
                </c:pt>
                <c:pt idx="13">
                  <c:v>41.7</c:v>
                </c:pt>
                <c:pt idx="14">
                  <c:v>41.7</c:v>
                </c:pt>
                <c:pt idx="15">
                  <c:v>41.7</c:v>
                </c:pt>
                <c:pt idx="16">
                  <c:v>41.7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510144"/>
        <c:axId val="75511680"/>
      </c:lineChart>
      <c:catAx>
        <c:axId val="7551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75511680"/>
        <c:crosses val="autoZero"/>
        <c:auto val="1"/>
        <c:lblAlgn val="ctr"/>
        <c:lblOffset val="100"/>
        <c:noMultiLvlLbl val="0"/>
      </c:catAx>
      <c:valAx>
        <c:axId val="75511680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2767607174103237E-2"/>
              <c:y val="8.322854845770034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5101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329785937763189E-2"/>
          <c:y val="9.8948314460429107E-2"/>
          <c:w val="0.91767021406223681"/>
          <c:h val="0.515284058572565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6"/>
              <c:layout>
                <c:manualLayout>
                  <c:x val="-3.1235328691077337E-3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Гамовское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Платошинское </c:v>
                </c:pt>
                <c:pt idx="6">
                  <c:v>Кукуштанское </c:v>
                </c:pt>
                <c:pt idx="7">
                  <c:v>Култаевское </c:v>
                </c:pt>
                <c:pt idx="8">
                  <c:v>Сылвенское </c:v>
                </c:pt>
                <c:pt idx="9">
                  <c:v>Юго-Камское </c:v>
                </c:pt>
                <c:pt idx="10">
                  <c:v>Хохловское </c:v>
                </c:pt>
                <c:pt idx="11">
                  <c:v>Фроловское </c:v>
                </c:pt>
                <c:pt idx="12">
                  <c:v>Бершетское</c:v>
                </c:pt>
                <c:pt idx="13">
                  <c:v>Пальниковское </c:v>
                </c:pt>
                <c:pt idx="14">
                  <c:v>Савинское </c:v>
                </c:pt>
                <c:pt idx="15">
                  <c:v>Усть-Качкинское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160.5</c:v>
                </c:pt>
                <c:pt idx="1">
                  <c:v>132.77635492399207</c:v>
                </c:pt>
                <c:pt idx="2">
                  <c:v>120.48523216770595</c:v>
                </c:pt>
                <c:pt idx="3">
                  <c:v>115.59844794082088</c:v>
                </c:pt>
                <c:pt idx="4">
                  <c:v>113.22185901660377</c:v>
                </c:pt>
                <c:pt idx="5">
                  <c:v>109.60193652501344</c:v>
                </c:pt>
                <c:pt idx="6">
                  <c:v>108.6997572160777</c:v>
                </c:pt>
                <c:pt idx="7">
                  <c:v>107.82374264531759</c:v>
                </c:pt>
                <c:pt idx="8">
                  <c:v>107.32908487204722</c:v>
                </c:pt>
                <c:pt idx="9">
                  <c:v>104.4</c:v>
                </c:pt>
                <c:pt idx="10">
                  <c:v>104.29145573289023</c:v>
                </c:pt>
                <c:pt idx="11">
                  <c:v>102.66109002728506</c:v>
                </c:pt>
                <c:pt idx="12">
                  <c:v>101.33956195264986</c:v>
                </c:pt>
                <c:pt idx="13">
                  <c:v>97.130732983001494</c:v>
                </c:pt>
                <c:pt idx="14">
                  <c:v>96.138627938272876</c:v>
                </c:pt>
                <c:pt idx="15">
                  <c:v>95.972836285462378</c:v>
                </c:pt>
                <c:pt idx="16">
                  <c:v>70.465480586326507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2"/>
              <c:layout>
                <c:manualLayout>
                  <c:x val="-2.824195693177229E-2"/>
                  <c:y val="4.8518061850883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456754078540308E-2"/>
                  <c:y val="5.3439995907431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785400449119442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456754078540308E-2"/>
                  <c:y val="1.4064523455050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241956931772186E-2"/>
                  <c:y val="5.0979028879157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Гамовское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Платошинское </c:v>
                </c:pt>
                <c:pt idx="6">
                  <c:v>Кукуштанское </c:v>
                </c:pt>
                <c:pt idx="7">
                  <c:v>Култаевское </c:v>
                </c:pt>
                <c:pt idx="8">
                  <c:v>Сылвенское </c:v>
                </c:pt>
                <c:pt idx="9">
                  <c:v>Юго-Камское </c:v>
                </c:pt>
                <c:pt idx="10">
                  <c:v>Хохловское </c:v>
                </c:pt>
                <c:pt idx="11">
                  <c:v>Фроловское </c:v>
                </c:pt>
                <c:pt idx="12">
                  <c:v>Бершетское</c:v>
                </c:pt>
                <c:pt idx="13">
                  <c:v>Пальниковское </c:v>
                </c:pt>
                <c:pt idx="14">
                  <c:v>Савинское </c:v>
                </c:pt>
                <c:pt idx="15">
                  <c:v>Усть-Качкинское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116.7</c:v>
                </c:pt>
                <c:pt idx="1">
                  <c:v>94.735789473684207</c:v>
                </c:pt>
                <c:pt idx="2">
                  <c:v>85.644717519369379</c:v>
                </c:pt>
                <c:pt idx="3">
                  <c:v>80.067224434620584</c:v>
                </c:pt>
                <c:pt idx="4">
                  <c:v>69.026888888888891</c:v>
                </c:pt>
                <c:pt idx="5">
                  <c:v>87.034501642935396</c:v>
                </c:pt>
                <c:pt idx="6">
                  <c:v>79.190589160127459</c:v>
                </c:pt>
                <c:pt idx="7">
                  <c:v>73.410667482450989</c:v>
                </c:pt>
                <c:pt idx="8">
                  <c:v>72.799601857996009</c:v>
                </c:pt>
                <c:pt idx="9">
                  <c:v>67.400000000000006</c:v>
                </c:pt>
                <c:pt idx="10">
                  <c:v>75.754385964912288</c:v>
                </c:pt>
                <c:pt idx="11">
                  <c:v>35.401221359919496</c:v>
                </c:pt>
                <c:pt idx="12">
                  <c:v>74.2</c:v>
                </c:pt>
                <c:pt idx="13">
                  <c:v>68.949211908931701</c:v>
                </c:pt>
                <c:pt idx="14">
                  <c:v>86.461458737384035</c:v>
                </c:pt>
                <c:pt idx="15">
                  <c:v>66.403988183161005</c:v>
                </c:pt>
                <c:pt idx="16">
                  <c:v>57.25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5.5704057064639621E-2"/>
                  <c:y val="-1.8867478475742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Гамовское </c:v>
                </c:pt>
                <c:pt idx="2">
                  <c:v>Кондратовское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Платошинское </c:v>
                </c:pt>
                <c:pt idx="6">
                  <c:v>Кукуштанское </c:v>
                </c:pt>
                <c:pt idx="7">
                  <c:v>Култаевское </c:v>
                </c:pt>
                <c:pt idx="8">
                  <c:v>Сылвенское </c:v>
                </c:pt>
                <c:pt idx="9">
                  <c:v>Юго-Камское </c:v>
                </c:pt>
                <c:pt idx="10">
                  <c:v>Хохловское </c:v>
                </c:pt>
                <c:pt idx="11">
                  <c:v>Фроловское </c:v>
                </c:pt>
                <c:pt idx="12">
                  <c:v>Бершетское</c:v>
                </c:pt>
                <c:pt idx="13">
                  <c:v>Пальниковское </c:v>
                </c:pt>
                <c:pt idx="14">
                  <c:v>Савинское </c:v>
                </c:pt>
                <c:pt idx="15">
                  <c:v>Усть-Качкинское </c:v>
                </c:pt>
                <c:pt idx="16">
                  <c:v>Заболотское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74.599999999999994</c:v>
                </c:pt>
                <c:pt idx="1">
                  <c:v>74.599999999999994</c:v>
                </c:pt>
                <c:pt idx="2">
                  <c:v>74.599999999999994</c:v>
                </c:pt>
                <c:pt idx="3">
                  <c:v>74.599999999999994</c:v>
                </c:pt>
                <c:pt idx="4">
                  <c:v>74.599999999999994</c:v>
                </c:pt>
                <c:pt idx="5">
                  <c:v>74.599999999999994</c:v>
                </c:pt>
                <c:pt idx="6">
                  <c:v>74.599999999999994</c:v>
                </c:pt>
                <c:pt idx="7">
                  <c:v>74.599999999999994</c:v>
                </c:pt>
                <c:pt idx="8">
                  <c:v>74.599999999999994</c:v>
                </c:pt>
                <c:pt idx="9">
                  <c:v>74.599999999999994</c:v>
                </c:pt>
                <c:pt idx="10">
                  <c:v>74.599999999999994</c:v>
                </c:pt>
                <c:pt idx="11">
                  <c:v>74.599999999999994</c:v>
                </c:pt>
                <c:pt idx="12">
                  <c:v>74.599999999999994</c:v>
                </c:pt>
                <c:pt idx="13">
                  <c:v>74.599999999999994</c:v>
                </c:pt>
                <c:pt idx="14">
                  <c:v>74.599999999999994</c:v>
                </c:pt>
                <c:pt idx="15">
                  <c:v>74.599999999999994</c:v>
                </c:pt>
                <c:pt idx="16">
                  <c:v>74.599999999999994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57088"/>
        <c:axId val="67258624"/>
      </c:lineChart>
      <c:catAx>
        <c:axId val="67257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7258624"/>
        <c:crosses val="autoZero"/>
        <c:auto val="1"/>
        <c:lblAlgn val="ctr"/>
        <c:lblOffset val="100"/>
        <c:noMultiLvlLbl val="0"/>
      </c:catAx>
      <c:valAx>
        <c:axId val="67258624"/>
        <c:scaling>
          <c:orientation val="minMax"/>
          <c:max val="210"/>
          <c:min val="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8.5339980145575228E-3"/>
              <c:y val="7.051348755264193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725708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98492932831706E-2"/>
          <c:y val="9.7961802590710745E-2"/>
          <c:w val="0.92190150706716834"/>
          <c:h val="0.5090545173344548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6"/>
              <c:layout>
                <c:manualLayout>
                  <c:x val="-1.3553821908975038E-2"/>
                  <c:y val="2.424671788608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Хохловское </c:v>
                </c:pt>
                <c:pt idx="10">
                  <c:v>Заболотское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106.73933144666424</c:v>
                </c:pt>
                <c:pt idx="1">
                  <c:v>94.207637753454904</c:v>
                </c:pt>
                <c:pt idx="2">
                  <c:v>93.892002651720603</c:v>
                </c:pt>
                <c:pt idx="3">
                  <c:v>93.8</c:v>
                </c:pt>
                <c:pt idx="4">
                  <c:v>93.740945309670408</c:v>
                </c:pt>
                <c:pt idx="5">
                  <c:v>93.599513085818614</c:v>
                </c:pt>
                <c:pt idx="6">
                  <c:v>93.559561682573332</c:v>
                </c:pt>
                <c:pt idx="7">
                  <c:v>93.376200240213933</c:v>
                </c:pt>
                <c:pt idx="8">
                  <c:v>93.194092003383432</c:v>
                </c:pt>
                <c:pt idx="9">
                  <c:v>93.127306962356343</c:v>
                </c:pt>
                <c:pt idx="10">
                  <c:v>93.10857926446775</c:v>
                </c:pt>
                <c:pt idx="11">
                  <c:v>93.1</c:v>
                </c:pt>
                <c:pt idx="12">
                  <c:v>93.088441674423876</c:v>
                </c:pt>
                <c:pt idx="13">
                  <c:v>93.084555012586989</c:v>
                </c:pt>
                <c:pt idx="14">
                  <c:v>92.859342520594353</c:v>
                </c:pt>
                <c:pt idx="15">
                  <c:v>90.276762402088778</c:v>
                </c:pt>
                <c:pt idx="16">
                  <c:v>83.407095438646579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8542717123075441E-2"/>
                  <c:y val="2.4604972128684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386819292783124E-2"/>
                  <c:y val="3.9544743950406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928818005759073E-2"/>
                  <c:y val="3.9649292089223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06409681111077E-2"/>
                  <c:y val="3.97188598357297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49436615812401E-2"/>
                  <c:y val="3.9579724342717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511017332025784E-2"/>
                  <c:y val="3.9544547431348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7379916878418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6208369062771789E-3"/>
                  <c:y val="5.4196222314149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Хохловское </c:v>
                </c:pt>
                <c:pt idx="10">
                  <c:v>Заболотское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60.989753442203011</c:v>
                </c:pt>
                <c:pt idx="1">
                  <c:v>61.107846117472221</c:v>
                </c:pt>
                <c:pt idx="2">
                  <c:v>61.072128577028614</c:v>
                </c:pt>
                <c:pt idx="3">
                  <c:v>61.3</c:v>
                </c:pt>
                <c:pt idx="4">
                  <c:v>61.054757762509958</c:v>
                </c:pt>
                <c:pt idx="5">
                  <c:v>61.209998407896826</c:v>
                </c:pt>
                <c:pt idx="6">
                  <c:v>61.211840888066604</c:v>
                </c:pt>
                <c:pt idx="7">
                  <c:v>61.098688295391881</c:v>
                </c:pt>
                <c:pt idx="8">
                  <c:v>61.287976037655113</c:v>
                </c:pt>
                <c:pt idx="9">
                  <c:v>61.07631844599296</c:v>
                </c:pt>
                <c:pt idx="10">
                  <c:v>61.1409138806399</c:v>
                </c:pt>
                <c:pt idx="11">
                  <c:v>61.1</c:v>
                </c:pt>
                <c:pt idx="12">
                  <c:v>61.029928841167411</c:v>
                </c:pt>
                <c:pt idx="13">
                  <c:v>61.014081903059804</c:v>
                </c:pt>
                <c:pt idx="14">
                  <c:v>60.932053548875977</c:v>
                </c:pt>
                <c:pt idx="15">
                  <c:v>61.322360953461974</c:v>
                </c:pt>
                <c:pt idx="16">
                  <c:v>67.867048078179678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-1.347291888713243E-2"/>
                  <c:y val="-3.2987099506442387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Лобановское </c:v>
                </c:pt>
                <c:pt idx="2">
                  <c:v>Кондратовское </c:v>
                </c:pt>
                <c:pt idx="3">
                  <c:v>Юговское</c:v>
                </c:pt>
                <c:pt idx="4">
                  <c:v>Сылвенское </c:v>
                </c:pt>
                <c:pt idx="5">
                  <c:v>Пальниковское </c:v>
                </c:pt>
                <c:pt idx="6">
                  <c:v>Гамовское </c:v>
                </c:pt>
                <c:pt idx="7">
                  <c:v>Кукуштанское </c:v>
                </c:pt>
                <c:pt idx="8">
                  <c:v>Бершетское</c:v>
                </c:pt>
                <c:pt idx="9">
                  <c:v>Хохловское </c:v>
                </c:pt>
                <c:pt idx="10">
                  <c:v>Заболотское </c:v>
                </c:pt>
                <c:pt idx="11">
                  <c:v>Юго-Камское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Усть-Качкинское </c:v>
                </c:pt>
                <c:pt idx="15">
                  <c:v>Платошинское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Лист1!$D$2:$D$18</c:f>
              <c:numCache>
                <c:formatCode>General</c:formatCode>
                <c:ptCount val="17"/>
                <c:pt idx="0">
                  <c:v>61.2</c:v>
                </c:pt>
                <c:pt idx="1">
                  <c:v>61.2</c:v>
                </c:pt>
                <c:pt idx="2">
                  <c:v>61.2</c:v>
                </c:pt>
                <c:pt idx="3">
                  <c:v>61.2</c:v>
                </c:pt>
                <c:pt idx="4">
                  <c:v>61.2</c:v>
                </c:pt>
                <c:pt idx="5">
                  <c:v>61.2</c:v>
                </c:pt>
                <c:pt idx="6">
                  <c:v>61.2</c:v>
                </c:pt>
                <c:pt idx="7">
                  <c:v>61.2</c:v>
                </c:pt>
                <c:pt idx="8">
                  <c:v>61.2</c:v>
                </c:pt>
                <c:pt idx="9">
                  <c:v>61.2</c:v>
                </c:pt>
                <c:pt idx="10">
                  <c:v>61.2</c:v>
                </c:pt>
                <c:pt idx="11">
                  <c:v>61.2</c:v>
                </c:pt>
                <c:pt idx="12">
                  <c:v>61.2</c:v>
                </c:pt>
                <c:pt idx="13">
                  <c:v>61.2</c:v>
                </c:pt>
                <c:pt idx="14">
                  <c:v>61.2</c:v>
                </c:pt>
                <c:pt idx="15">
                  <c:v>61.2</c:v>
                </c:pt>
                <c:pt idx="16">
                  <c:v>61.2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43520"/>
        <c:axId val="49645056"/>
      </c:lineChart>
      <c:catAx>
        <c:axId val="49643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9645056"/>
        <c:crosses val="autoZero"/>
        <c:auto val="1"/>
        <c:lblAlgn val="ctr"/>
        <c:lblOffset val="100"/>
        <c:noMultiLvlLbl val="0"/>
      </c:catAx>
      <c:valAx>
        <c:axId val="49645056"/>
        <c:scaling>
          <c:orientation val="minMax"/>
          <c:max val="1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5.7251170801018523E-3"/>
              <c:y val="4.454183055537268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64352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762357830271214E-2"/>
          <c:y val="0.11166337536548751"/>
          <c:w val="0.9119808820525318"/>
          <c:h val="0.4870875772903512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5093832020997374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1517388451443468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684055118110134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906277340332459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Савинское </c:v>
                </c:pt>
                <c:pt idx="2">
                  <c:v>Сылвенское </c:v>
                </c:pt>
                <c:pt idx="3">
                  <c:v>Юго-Камское </c:v>
                </c:pt>
                <c:pt idx="4">
                  <c:v>Фроловское </c:v>
                </c:pt>
                <c:pt idx="5">
                  <c:v>Кукуштанское </c:v>
                </c:pt>
                <c:pt idx="6">
                  <c:v>Бершетское</c:v>
                </c:pt>
                <c:pt idx="7">
                  <c:v>Юговское</c:v>
                </c:pt>
                <c:pt idx="8">
                  <c:v>Заболотское </c:v>
                </c:pt>
                <c:pt idx="9">
                  <c:v>Култаевское </c:v>
                </c:pt>
                <c:pt idx="10">
                  <c:v>Гамовское </c:v>
                </c:pt>
                <c:pt idx="11">
                  <c:v>Кондратовское </c:v>
                </c:pt>
                <c:pt idx="12">
                  <c:v>Лобановское </c:v>
                </c:pt>
                <c:pt idx="13">
                  <c:v>Двуреченское </c:v>
                </c:pt>
                <c:pt idx="14">
                  <c:v>Платошинское </c:v>
                </c:pt>
                <c:pt idx="15">
                  <c:v>Хохловское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119.20991479473277</c:v>
                </c:pt>
                <c:pt idx="1">
                  <c:v>106.80463696489568</c:v>
                </c:pt>
                <c:pt idx="2">
                  <c:v>83.900974073460162</c:v>
                </c:pt>
                <c:pt idx="3">
                  <c:v>77.8</c:v>
                </c:pt>
                <c:pt idx="4">
                  <c:v>75.940342676508664</c:v>
                </c:pt>
                <c:pt idx="5">
                  <c:v>75.322772341707221</c:v>
                </c:pt>
                <c:pt idx="6">
                  <c:v>70.770525978191145</c:v>
                </c:pt>
                <c:pt idx="7">
                  <c:v>64.599999999999994</c:v>
                </c:pt>
                <c:pt idx="8">
                  <c:v>58.546906187624749</c:v>
                </c:pt>
                <c:pt idx="9">
                  <c:v>54.735846838196387</c:v>
                </c:pt>
                <c:pt idx="10">
                  <c:v>52.140114858647713</c:v>
                </c:pt>
                <c:pt idx="11">
                  <c:v>50.397077169844948</c:v>
                </c:pt>
                <c:pt idx="12">
                  <c:v>47.273489932885902</c:v>
                </c:pt>
                <c:pt idx="13">
                  <c:v>36.491822243832104</c:v>
                </c:pt>
                <c:pt idx="14">
                  <c:v>21.882291936738397</c:v>
                </c:pt>
                <c:pt idx="15">
                  <c:v>20.716682526168178</c:v>
                </c:pt>
                <c:pt idx="16">
                  <c:v>19.940369958216976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3722222222222223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295166229221347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61111111111111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166666666666666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833333333333383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777777777777779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944444444444545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7.6284995625545788E-3"/>
                  <c:y val="1.40645234550504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166666666666666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239610673665792E-3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Савинское </c:v>
                </c:pt>
                <c:pt idx="2">
                  <c:v>Сылвенское </c:v>
                </c:pt>
                <c:pt idx="3">
                  <c:v>Юго-Камское </c:v>
                </c:pt>
                <c:pt idx="4">
                  <c:v>Фроловское </c:v>
                </c:pt>
                <c:pt idx="5">
                  <c:v>Кукуштанское </c:v>
                </c:pt>
                <c:pt idx="6">
                  <c:v>Бершетское</c:v>
                </c:pt>
                <c:pt idx="7">
                  <c:v>Юговское</c:v>
                </c:pt>
                <c:pt idx="8">
                  <c:v>Заболотское </c:v>
                </c:pt>
                <c:pt idx="9">
                  <c:v>Култаевское </c:v>
                </c:pt>
                <c:pt idx="10">
                  <c:v>Гамовское </c:v>
                </c:pt>
                <c:pt idx="11">
                  <c:v>Кондратовское </c:v>
                </c:pt>
                <c:pt idx="12">
                  <c:v>Лобановское </c:v>
                </c:pt>
                <c:pt idx="13">
                  <c:v>Двуреченское </c:v>
                </c:pt>
                <c:pt idx="14">
                  <c:v>Платошинское </c:v>
                </c:pt>
                <c:pt idx="15">
                  <c:v>Хохловское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48.018720748829956</c:v>
                </c:pt>
                <c:pt idx="1">
                  <c:v>9.8510139098374392</c:v>
                </c:pt>
                <c:pt idx="2">
                  <c:v>15.645090909090909</c:v>
                </c:pt>
                <c:pt idx="3">
                  <c:v>11.4</c:v>
                </c:pt>
                <c:pt idx="4">
                  <c:v>10.197473887657091</c:v>
                </c:pt>
                <c:pt idx="5">
                  <c:v>25.419780219780218</c:v>
                </c:pt>
                <c:pt idx="6">
                  <c:v>18.652789518174135</c:v>
                </c:pt>
                <c:pt idx="7">
                  <c:v>19.100000000000001</c:v>
                </c:pt>
                <c:pt idx="8">
                  <c:v>19.738896366083445</c:v>
                </c:pt>
                <c:pt idx="9">
                  <c:v>15.712357085600978</c:v>
                </c:pt>
                <c:pt idx="10">
                  <c:v>12.172592592592594</c:v>
                </c:pt>
                <c:pt idx="11">
                  <c:v>15.623093922651934</c:v>
                </c:pt>
                <c:pt idx="12">
                  <c:v>16.175699084385052</c:v>
                </c:pt>
                <c:pt idx="13">
                  <c:v>12.437142857142858</c:v>
                </c:pt>
                <c:pt idx="14">
                  <c:v>1.502367474812204</c:v>
                </c:pt>
                <c:pt idx="15">
                  <c:v>12.144566286460856</c:v>
                </c:pt>
                <c:pt idx="16">
                  <c:v>4.5544791866487628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3343722659667544E-2"/>
                  <c:y val="-3.2812247787212777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Пальниковское </c:v>
                </c:pt>
                <c:pt idx="1">
                  <c:v>Савинское </c:v>
                </c:pt>
                <c:pt idx="2">
                  <c:v>Сылвенское </c:v>
                </c:pt>
                <c:pt idx="3">
                  <c:v>Юго-Камское </c:v>
                </c:pt>
                <c:pt idx="4">
                  <c:v>Фроловское </c:v>
                </c:pt>
                <c:pt idx="5">
                  <c:v>Кукуштанское </c:v>
                </c:pt>
                <c:pt idx="6">
                  <c:v>Бершетское</c:v>
                </c:pt>
                <c:pt idx="7">
                  <c:v>Юговское</c:v>
                </c:pt>
                <c:pt idx="8">
                  <c:v>Заболотское </c:v>
                </c:pt>
                <c:pt idx="9">
                  <c:v>Култаевское </c:v>
                </c:pt>
                <c:pt idx="10">
                  <c:v>Гамовское </c:v>
                </c:pt>
                <c:pt idx="11">
                  <c:v>Кондратовское </c:v>
                </c:pt>
                <c:pt idx="12">
                  <c:v>Лобановское </c:v>
                </c:pt>
                <c:pt idx="13">
                  <c:v>Двуреченское </c:v>
                </c:pt>
                <c:pt idx="14">
                  <c:v>Платошинское </c:v>
                </c:pt>
                <c:pt idx="15">
                  <c:v>Хохловское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13.6</c:v>
                </c:pt>
                <c:pt idx="1">
                  <c:v>13.6</c:v>
                </c:pt>
                <c:pt idx="2">
                  <c:v>13.6</c:v>
                </c:pt>
                <c:pt idx="3">
                  <c:v>13.6</c:v>
                </c:pt>
                <c:pt idx="4">
                  <c:v>13.6</c:v>
                </c:pt>
                <c:pt idx="5">
                  <c:v>13.6</c:v>
                </c:pt>
                <c:pt idx="6">
                  <c:v>13.6</c:v>
                </c:pt>
                <c:pt idx="7">
                  <c:v>13.6</c:v>
                </c:pt>
                <c:pt idx="8">
                  <c:v>13.6</c:v>
                </c:pt>
                <c:pt idx="9">
                  <c:v>13.6</c:v>
                </c:pt>
                <c:pt idx="10">
                  <c:v>13.6</c:v>
                </c:pt>
                <c:pt idx="11">
                  <c:v>13.6</c:v>
                </c:pt>
                <c:pt idx="12">
                  <c:v>13.6</c:v>
                </c:pt>
                <c:pt idx="13">
                  <c:v>13.6</c:v>
                </c:pt>
                <c:pt idx="14">
                  <c:v>13.6</c:v>
                </c:pt>
                <c:pt idx="15">
                  <c:v>13.6</c:v>
                </c:pt>
                <c:pt idx="16">
                  <c:v>13.6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28512"/>
        <c:axId val="61240064"/>
      </c:lineChart>
      <c:catAx>
        <c:axId val="49728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1240064"/>
        <c:crosses val="autoZero"/>
        <c:auto val="1"/>
        <c:lblAlgn val="ctr"/>
        <c:lblOffset val="100"/>
        <c:noMultiLvlLbl val="0"/>
      </c:catAx>
      <c:valAx>
        <c:axId val="61240064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944991251093613E-3"/>
              <c:y val="8.856051450100600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9728512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65913173008433E-2"/>
          <c:y val="8.8694414360575846E-2"/>
          <c:w val="0.91354332171342312"/>
          <c:h val="0.5252325662285951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7.0691081652925663E-3"/>
                  <c:y val="-2.713264592904702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39714447070563E-2"/>
                  <c:y val="-4.4549704073559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Заболотское </c:v>
                </c:pt>
                <c:pt idx="3">
                  <c:v>Хохловское </c:v>
                </c:pt>
                <c:pt idx="4">
                  <c:v>Кондратовское </c:v>
                </c:pt>
                <c:pt idx="5">
                  <c:v>Култаевское </c:v>
                </c:pt>
                <c:pt idx="6">
                  <c:v>Платошинское </c:v>
                </c:pt>
                <c:pt idx="7">
                  <c:v>Усть-Качкинское </c:v>
                </c:pt>
                <c:pt idx="8">
                  <c:v>Бершетское</c:v>
                </c:pt>
                <c:pt idx="9">
                  <c:v>Савинское </c:v>
                </c:pt>
                <c:pt idx="10">
                  <c:v>Гамовское </c:v>
                </c:pt>
                <c:pt idx="11">
                  <c:v>Фроловское </c:v>
                </c:pt>
                <c:pt idx="12">
                  <c:v>Двуреченское </c:v>
                </c:pt>
                <c:pt idx="13">
                  <c:v>Кукуштанское </c:v>
                </c:pt>
                <c:pt idx="14">
                  <c:v>Лобановское </c:v>
                </c:pt>
                <c:pt idx="15">
                  <c:v>Пальниковское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226.3</c:v>
                </c:pt>
                <c:pt idx="1">
                  <c:v>129.02473835136942</c:v>
                </c:pt>
                <c:pt idx="2">
                  <c:v>113.9224515576927</c:v>
                </c:pt>
                <c:pt idx="3">
                  <c:v>109.38796004068965</c:v>
                </c:pt>
                <c:pt idx="4">
                  <c:v>101.32923009010612</c:v>
                </c:pt>
                <c:pt idx="5">
                  <c:v>91.49480983334503</c:v>
                </c:pt>
                <c:pt idx="6">
                  <c:v>91.012291653259538</c:v>
                </c:pt>
                <c:pt idx="7">
                  <c:v>86.283026746155087</c:v>
                </c:pt>
                <c:pt idx="8">
                  <c:v>85.888495769394268</c:v>
                </c:pt>
                <c:pt idx="9">
                  <c:v>81.317978777184109</c:v>
                </c:pt>
                <c:pt idx="10">
                  <c:v>81.199961784656537</c:v>
                </c:pt>
                <c:pt idx="11">
                  <c:v>75.063601442627942</c:v>
                </c:pt>
                <c:pt idx="12">
                  <c:v>71.865885365583992</c:v>
                </c:pt>
                <c:pt idx="13">
                  <c:v>61.720351084005152</c:v>
                </c:pt>
                <c:pt idx="14">
                  <c:v>61.301450384494814</c:v>
                </c:pt>
                <c:pt idx="15">
                  <c:v>54.087758941824958</c:v>
                </c:pt>
                <c:pt idx="16">
                  <c:v>52.9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3"/>
              <c:layout>
                <c:manualLayout>
                  <c:x val="-2.6882131247897571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459336900988352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093528421352178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882131247897571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241632654495185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Заболотское </c:v>
                </c:pt>
                <c:pt idx="3">
                  <c:v>Хохловское </c:v>
                </c:pt>
                <c:pt idx="4">
                  <c:v>Кондратовское </c:v>
                </c:pt>
                <c:pt idx="5">
                  <c:v>Култаевское </c:v>
                </c:pt>
                <c:pt idx="6">
                  <c:v>Платошинское </c:v>
                </c:pt>
                <c:pt idx="7">
                  <c:v>Усть-Качкинское </c:v>
                </c:pt>
                <c:pt idx="8">
                  <c:v>Бершетское</c:v>
                </c:pt>
                <c:pt idx="9">
                  <c:v>Савинское </c:v>
                </c:pt>
                <c:pt idx="10">
                  <c:v>Гамовское </c:v>
                </c:pt>
                <c:pt idx="11">
                  <c:v>Фроловское </c:v>
                </c:pt>
                <c:pt idx="12">
                  <c:v>Двуреченское </c:v>
                </c:pt>
                <c:pt idx="13">
                  <c:v>Кукуштанское </c:v>
                </c:pt>
                <c:pt idx="14">
                  <c:v>Лобановское </c:v>
                </c:pt>
                <c:pt idx="15">
                  <c:v>Пальниковское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47.5</c:v>
                </c:pt>
                <c:pt idx="1">
                  <c:v>44.346851383623402</c:v>
                </c:pt>
                <c:pt idx="2">
                  <c:v>38.764964178414601</c:v>
                </c:pt>
                <c:pt idx="3">
                  <c:v>70.781856540084391</c:v>
                </c:pt>
                <c:pt idx="4">
                  <c:v>59.01420758865649</c:v>
                </c:pt>
                <c:pt idx="5">
                  <c:v>32.83276399272907</c:v>
                </c:pt>
                <c:pt idx="6">
                  <c:v>27.354527237700289</c:v>
                </c:pt>
                <c:pt idx="7">
                  <c:v>47.781298506663809</c:v>
                </c:pt>
                <c:pt idx="8">
                  <c:v>42.529572740112989</c:v>
                </c:pt>
                <c:pt idx="9">
                  <c:v>28.869283792871553</c:v>
                </c:pt>
                <c:pt idx="10">
                  <c:v>50.418983050847451</c:v>
                </c:pt>
                <c:pt idx="11">
                  <c:v>34.049651928381216</c:v>
                </c:pt>
                <c:pt idx="12">
                  <c:v>39.359927930264874</c:v>
                </c:pt>
                <c:pt idx="13">
                  <c:v>29.516216534968741</c:v>
                </c:pt>
                <c:pt idx="14">
                  <c:v>50.980168505401181</c:v>
                </c:pt>
                <c:pt idx="15">
                  <c:v>46.967980295566505</c:v>
                </c:pt>
                <c:pt idx="16">
                  <c:v>21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4617605701221632"/>
                  <c:y val="-8.613772152821015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Юговское</c:v>
                </c:pt>
                <c:pt idx="1">
                  <c:v>Сылвенское </c:v>
                </c:pt>
                <c:pt idx="2">
                  <c:v>Заболотское </c:v>
                </c:pt>
                <c:pt idx="3">
                  <c:v>Хохловское </c:v>
                </c:pt>
                <c:pt idx="4">
                  <c:v>Кондратовское </c:v>
                </c:pt>
                <c:pt idx="5">
                  <c:v>Култаевское </c:v>
                </c:pt>
                <c:pt idx="6">
                  <c:v>Платошинское </c:v>
                </c:pt>
                <c:pt idx="7">
                  <c:v>Усть-Качкинское </c:v>
                </c:pt>
                <c:pt idx="8">
                  <c:v>Бершетское</c:v>
                </c:pt>
                <c:pt idx="9">
                  <c:v>Савинское </c:v>
                </c:pt>
                <c:pt idx="10">
                  <c:v>Гамовское </c:v>
                </c:pt>
                <c:pt idx="11">
                  <c:v>Фроловское </c:v>
                </c:pt>
                <c:pt idx="12">
                  <c:v>Двуреченское </c:v>
                </c:pt>
                <c:pt idx="13">
                  <c:v>Кукуштанское </c:v>
                </c:pt>
                <c:pt idx="14">
                  <c:v>Лобановское </c:v>
                </c:pt>
                <c:pt idx="15">
                  <c:v>Пальниковское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39.4</c:v>
                </c:pt>
                <c:pt idx="1">
                  <c:v>39.4</c:v>
                </c:pt>
                <c:pt idx="2">
                  <c:v>39.4</c:v>
                </c:pt>
                <c:pt idx="3">
                  <c:v>39.4</c:v>
                </c:pt>
                <c:pt idx="4">
                  <c:v>39.4</c:v>
                </c:pt>
                <c:pt idx="5">
                  <c:v>39.4</c:v>
                </c:pt>
                <c:pt idx="6">
                  <c:v>39.4</c:v>
                </c:pt>
                <c:pt idx="7">
                  <c:v>39.4</c:v>
                </c:pt>
                <c:pt idx="8">
                  <c:v>39.4</c:v>
                </c:pt>
                <c:pt idx="9">
                  <c:v>39.4</c:v>
                </c:pt>
                <c:pt idx="10">
                  <c:v>39.4</c:v>
                </c:pt>
                <c:pt idx="11">
                  <c:v>39.4</c:v>
                </c:pt>
                <c:pt idx="12">
                  <c:v>39.4</c:v>
                </c:pt>
                <c:pt idx="13">
                  <c:v>39.4</c:v>
                </c:pt>
                <c:pt idx="14">
                  <c:v>39.4</c:v>
                </c:pt>
                <c:pt idx="15">
                  <c:v>39.4</c:v>
                </c:pt>
                <c:pt idx="16">
                  <c:v>39.4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323520"/>
        <c:axId val="61337600"/>
      </c:lineChart>
      <c:catAx>
        <c:axId val="61323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1337600"/>
        <c:crosses val="autoZero"/>
        <c:auto val="1"/>
        <c:lblAlgn val="ctr"/>
        <c:lblOffset val="100"/>
        <c:noMultiLvlLbl val="0"/>
      </c:catAx>
      <c:valAx>
        <c:axId val="61337600"/>
        <c:scaling>
          <c:orientation val="minMax"/>
          <c:max val="2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6.9715070663634773E-3"/>
              <c:y val="6.7642294760678706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323520"/>
        <c:crosses val="autoZero"/>
        <c:crossBetween val="between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5048811440124961"/>
          <c:w val="0.61593649187616317"/>
          <c:h val="0.1273631823442861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82581804793017E-2"/>
          <c:y val="6.9006678134385463E-2"/>
          <c:w val="0.91822774117019712"/>
          <c:h val="0.5162091496428787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2019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5"/>
              <c:layout>
                <c:manualLayout>
                  <c:x val="-2.3437769228955477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836330560105159E-2"/>
                  <c:y val="1.9687736226190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Пальниковское </c:v>
                </c:pt>
                <c:pt idx="2">
                  <c:v>Бершетское</c:v>
                </c:pt>
                <c:pt idx="3">
                  <c:v>Сылвенское </c:v>
                </c:pt>
                <c:pt idx="4">
                  <c:v>Платошинское </c:v>
                </c:pt>
                <c:pt idx="5">
                  <c:v>Култаевское </c:v>
                </c:pt>
                <c:pt idx="6">
                  <c:v>Заболотское </c:v>
                </c:pt>
                <c:pt idx="7">
                  <c:v>Кукуштанское </c:v>
                </c:pt>
                <c:pt idx="8">
                  <c:v>Кондратовское </c:v>
                </c:pt>
                <c:pt idx="9">
                  <c:v>Савинское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Фроловское </c:v>
                </c:pt>
                <c:pt idx="13">
                  <c:v>Юго-Камское </c:v>
                </c:pt>
                <c:pt idx="14">
                  <c:v>Хохловское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387.80459192223901</c:v>
                </c:pt>
                <c:pt idx="1">
                  <c:v>263.03972366148531</c:v>
                </c:pt>
                <c:pt idx="2">
                  <c:v>214.35258847885783</c:v>
                </c:pt>
                <c:pt idx="3">
                  <c:v>168.62301023551197</c:v>
                </c:pt>
                <c:pt idx="4">
                  <c:v>162.27840389887297</c:v>
                </c:pt>
                <c:pt idx="5">
                  <c:v>154.66436112411063</c:v>
                </c:pt>
                <c:pt idx="6">
                  <c:v>129.63634714790967</c:v>
                </c:pt>
                <c:pt idx="7">
                  <c:v>100.61320276886711</c:v>
                </c:pt>
                <c:pt idx="8">
                  <c:v>98.130232776570352</c:v>
                </c:pt>
                <c:pt idx="9">
                  <c:v>93.285032318026268</c:v>
                </c:pt>
                <c:pt idx="10">
                  <c:v>85.460429654925946</c:v>
                </c:pt>
                <c:pt idx="11">
                  <c:v>85.023191937688082</c:v>
                </c:pt>
                <c:pt idx="12">
                  <c:v>73.925307151962244</c:v>
                </c:pt>
                <c:pt idx="13">
                  <c:v>56.2</c:v>
                </c:pt>
                <c:pt idx="14">
                  <c:v>54.302443991853352</c:v>
                </c:pt>
                <c:pt idx="15">
                  <c:v>30.062863729254619</c:v>
                </c:pt>
                <c:pt idx="16">
                  <c:v>24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2020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756768472620492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317102058065488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437769228955452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56768472620492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756768472620492E-2"/>
                  <c:y val="1.6525490483324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756768472620492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196434887175497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756768472620492E-2"/>
                  <c:y val="2.1447424539871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196434887175497E-2"/>
                  <c:y val="1.65254904833242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58436399845469E-2"/>
                  <c:y val="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2075767716285508E-2"/>
                  <c:y val="2.3908391568145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226395365498324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183393096493471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636101301730501E-2"/>
                  <c:y val="-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0628592364462775E-3"/>
                  <c:y val="-8.0841797994137474E-3"/>
                </c:manualLayout>
              </c:layout>
              <c:numFmt formatCode="General" sourceLinked="0"/>
              <c:spPr/>
              <c:txPr>
                <a:bodyPr rot="0" vert="horz"/>
                <a:lstStyle/>
                <a:p>
                  <a:pPr>
                    <a:defRPr sz="110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Пальниковское </c:v>
                </c:pt>
                <c:pt idx="2">
                  <c:v>Бершетское</c:v>
                </c:pt>
                <c:pt idx="3">
                  <c:v>Сылвенское </c:v>
                </c:pt>
                <c:pt idx="4">
                  <c:v>Платошинское </c:v>
                </c:pt>
                <c:pt idx="5">
                  <c:v>Култаевское </c:v>
                </c:pt>
                <c:pt idx="6">
                  <c:v>Заболотское </c:v>
                </c:pt>
                <c:pt idx="7">
                  <c:v>Кукуштанское </c:v>
                </c:pt>
                <c:pt idx="8">
                  <c:v>Кондратовское </c:v>
                </c:pt>
                <c:pt idx="9">
                  <c:v>Савинское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Фроловское </c:v>
                </c:pt>
                <c:pt idx="13">
                  <c:v>Юго-Камское </c:v>
                </c:pt>
                <c:pt idx="14">
                  <c:v>Хохловское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9.991222077582961</c:v>
                </c:pt>
                <c:pt idx="1">
                  <c:v>40.424836601307184</c:v>
                </c:pt>
                <c:pt idx="2">
                  <c:v>57.79347826086957</c:v>
                </c:pt>
                <c:pt idx="3">
                  <c:v>52.595785776360657</c:v>
                </c:pt>
                <c:pt idx="4">
                  <c:v>74.13187582577666</c:v>
                </c:pt>
                <c:pt idx="5">
                  <c:v>55.538626226583411</c:v>
                </c:pt>
                <c:pt idx="6">
                  <c:v>42.999838891574022</c:v>
                </c:pt>
                <c:pt idx="7">
                  <c:v>31.928197053199863</c:v>
                </c:pt>
                <c:pt idx="8">
                  <c:v>56.490783841457571</c:v>
                </c:pt>
                <c:pt idx="9">
                  <c:v>45.189724881958277</c:v>
                </c:pt>
                <c:pt idx="10">
                  <c:v>27.385221475832111</c:v>
                </c:pt>
                <c:pt idx="11">
                  <c:v>92.907508610293249</c:v>
                </c:pt>
                <c:pt idx="12">
                  <c:v>49.985776058261266</c:v>
                </c:pt>
                <c:pt idx="13">
                  <c:v>4.8</c:v>
                </c:pt>
                <c:pt idx="14">
                  <c:v>0.98113624132363675</c:v>
                </c:pt>
                <c:pt idx="15">
                  <c:v>45.525712414018997</c:v>
                </c:pt>
                <c:pt idx="16">
                  <c:v>34.5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2020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810078299715418"/>
                  <c:y val="-2.6660605324253722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Пальниковское </c:v>
                </c:pt>
                <c:pt idx="2">
                  <c:v>Бершетское</c:v>
                </c:pt>
                <c:pt idx="3">
                  <c:v>Сылвенское </c:v>
                </c:pt>
                <c:pt idx="4">
                  <c:v>Платошинское </c:v>
                </c:pt>
                <c:pt idx="5">
                  <c:v>Култаевское </c:v>
                </c:pt>
                <c:pt idx="6">
                  <c:v>Заболотское </c:v>
                </c:pt>
                <c:pt idx="7">
                  <c:v>Кукуштанское </c:v>
                </c:pt>
                <c:pt idx="8">
                  <c:v>Кондратовское </c:v>
                </c:pt>
                <c:pt idx="9">
                  <c:v>Савинское </c:v>
                </c:pt>
                <c:pt idx="10">
                  <c:v>Усть-Качкинское </c:v>
                </c:pt>
                <c:pt idx="11">
                  <c:v>Лобановское </c:v>
                </c:pt>
                <c:pt idx="12">
                  <c:v>Фроловское </c:v>
                </c:pt>
                <c:pt idx="13">
                  <c:v>Юго-Камское </c:v>
                </c:pt>
                <c:pt idx="14">
                  <c:v>Хохловское </c:v>
                </c:pt>
                <c:pt idx="15">
                  <c:v>Гамовское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54.7</c:v>
                </c:pt>
                <c:pt idx="1">
                  <c:v>54.7</c:v>
                </c:pt>
                <c:pt idx="2">
                  <c:v>54.7</c:v>
                </c:pt>
                <c:pt idx="3">
                  <c:v>54.7</c:v>
                </c:pt>
                <c:pt idx="4">
                  <c:v>54.7</c:v>
                </c:pt>
                <c:pt idx="5">
                  <c:v>54.7</c:v>
                </c:pt>
                <c:pt idx="6">
                  <c:v>54.7</c:v>
                </c:pt>
                <c:pt idx="7">
                  <c:v>54.7</c:v>
                </c:pt>
                <c:pt idx="8">
                  <c:v>54.7</c:v>
                </c:pt>
                <c:pt idx="9">
                  <c:v>54.7</c:v>
                </c:pt>
                <c:pt idx="10">
                  <c:v>54.7</c:v>
                </c:pt>
                <c:pt idx="11">
                  <c:v>54.7</c:v>
                </c:pt>
                <c:pt idx="12">
                  <c:v>54.7</c:v>
                </c:pt>
                <c:pt idx="13">
                  <c:v>54.7</c:v>
                </c:pt>
                <c:pt idx="14">
                  <c:v>54.7</c:v>
                </c:pt>
                <c:pt idx="15">
                  <c:v>54.7</c:v>
                </c:pt>
                <c:pt idx="16">
                  <c:v>54.7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583360"/>
        <c:axId val="61584896"/>
      </c:lineChart>
      <c:catAx>
        <c:axId val="61583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61584896"/>
        <c:crosses val="autoZero"/>
        <c:auto val="1"/>
        <c:lblAlgn val="ctr"/>
        <c:lblOffset val="100"/>
        <c:noMultiLvlLbl val="0"/>
      </c:catAx>
      <c:valAx>
        <c:axId val="61584896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0"/>
              <c:y val="7.502519584550010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15833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4638663187208085"/>
          <c:w val="0.60397948615028441"/>
          <c:h val="0.13966801748565519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A3557-DB59-4597-881D-BA5D88DF0D13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2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E4EC-DD06-4C70-8B2E-40A26DCF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60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9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1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9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2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1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9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5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3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3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3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9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3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3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2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3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5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5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5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1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доходам бюджетов поселений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01.10.2020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502800"/>
              </p:ext>
            </p:extLst>
          </p:nvPr>
        </p:nvGraphicFramePr>
        <p:xfrm>
          <a:off x="35496" y="588525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22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856984" cy="888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01.10.2020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93276452"/>
              </p:ext>
            </p:extLst>
          </p:nvPr>
        </p:nvGraphicFramePr>
        <p:xfrm>
          <a:off x="35496" y="554427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4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199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61144707"/>
              </p:ext>
            </p:extLst>
          </p:nvPr>
        </p:nvGraphicFramePr>
        <p:xfrm>
          <a:off x="-37785" y="523413"/>
          <a:ext cx="9119623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2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01.10.2020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59623716"/>
              </p:ext>
            </p:extLst>
          </p:nvPr>
        </p:nvGraphicFramePr>
        <p:xfrm>
          <a:off x="-31652" y="553244"/>
          <a:ext cx="9159114" cy="5088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01.10.2020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68175644"/>
              </p:ext>
            </p:extLst>
          </p:nvPr>
        </p:nvGraphicFramePr>
        <p:xfrm>
          <a:off x="-34529" y="409228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0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земельного налога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01.10.2020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40587006"/>
              </p:ext>
            </p:extLst>
          </p:nvPr>
        </p:nvGraphicFramePr>
        <p:xfrm>
          <a:off x="35496" y="554427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1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9188"/>
            <a:ext cx="9144000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неналоговым доходам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01.10.2020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78988482"/>
              </p:ext>
            </p:extLst>
          </p:nvPr>
        </p:nvGraphicFramePr>
        <p:xfrm>
          <a:off x="179512" y="481236"/>
          <a:ext cx="8821488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9546</TotalTime>
  <Words>187</Words>
  <Application>Microsoft Office PowerPoint</Application>
  <PresentationFormat>Экран (16:10)</PresentationFormat>
  <Paragraphs>96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2_Воздушный поток</vt:lpstr>
      <vt:lpstr>3_Воздушный поток</vt:lpstr>
      <vt:lpstr>Анализ исполнения планов по доходам бюджетов поселений   по состоянию на 01.10.2020  </vt:lpstr>
      <vt:lpstr>Анализ исполнения планов по налоговым и неналоговым доходам бюджетов поселений по состоянию на 01.10.2020  (без учета доходов от платных услуг)  </vt:lpstr>
      <vt:lpstr>Анализ исполнения планов по доходам от налога на доходы физических лиц бюджетов поселений по состоянию на 01.10.2020 </vt:lpstr>
      <vt:lpstr>Анализ исполнения планов по доходам от подакцизных товаров (продукции) бюджетов поселений по состоянию на 01.10.2020 </vt:lpstr>
      <vt:lpstr>Анализ исполнения планов по доходам от налога на имущество физических лиц бюджетов поселений по состоянию на 01.10.2020 </vt:lpstr>
      <vt:lpstr>Анализ исполнения планов по доходам от земельного налога бюджетов поселений по состоянию на 01.10.2020 </vt:lpstr>
      <vt:lpstr>Анализ исполнения планов по неналоговым доходам бюджетов поселений по состоянию на 01.10.2020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feu21-02</cp:lastModifiedBy>
  <cp:revision>1729</cp:revision>
  <cp:lastPrinted>2020-08-21T06:48:03Z</cp:lastPrinted>
  <dcterms:created xsi:type="dcterms:W3CDTF">2018-10-24T09:39:02Z</dcterms:created>
  <dcterms:modified xsi:type="dcterms:W3CDTF">2020-10-14T11:19:51Z</dcterms:modified>
</cp:coreProperties>
</file>